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84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85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86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87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592A8-5D06-497D-B72A-64E8A3307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AED90-701D-4D64-ADB0-F6B129A12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122C7-A4C5-44E0-8DF9-4EB4CC6B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C8A7-B68A-4D4D-8E39-EFA75AE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152F3-794F-4A87-AE22-8263E342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3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2173-4547-4A5C-A131-5EEDDBA5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172AA-785B-4923-8F9F-22A22DF1D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B0A3-10F0-4261-B260-921710E9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DACE4-91F8-45CA-8279-CC93F018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88724-E877-4DEA-9CFA-3A76621A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8EF9FB-EFE2-41E7-BBD5-EA8293785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9E4F8-8C02-476E-831D-5377921F1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04C8C-1B11-4A89-94CE-425BDDD7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9B283-B592-4267-9619-D3899A98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EA5FE-557F-43FB-BC88-D990D1FF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0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8D4A-B646-4435-A5D2-2AB2BC43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3385-AD3E-4F07-AD18-C72A2E61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846D3-671E-4100-AD30-715B2A0E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39130-3066-4C5C-A1DA-1CD301164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DEBFF-C873-441B-8828-BDC5D02D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97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91DC-E166-4DCD-92B1-FD750A31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EFC44-F102-4613-9444-B502AC643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3780E-F5B0-4B77-B915-F9C50589F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6666-DCD3-4F77-818E-41C02362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862C5-3245-402F-B44E-D01EE639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4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91F9-9AC2-4AB9-87BC-D579F7BF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4474E-FAE5-42C8-B2F5-7F0CBC793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1AB0D-89DF-445A-B43C-C943B8C36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DEEB4-BB78-4111-9FD9-1AEB1C22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7CE4D-6DBC-43FE-A3E8-5DA79523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EFA3D-A2A7-48D8-9571-43C66B12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6548-57C0-46DB-87A7-4B45512D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20293-D078-4116-B7D6-F4D0A7E86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9EE06-93A5-46D8-9475-DF42D92AA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A5E90-0C6D-4F6D-B3DB-CDB9DD0FA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D2039-175E-4710-B305-F852E5FCB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12F7AF-704A-4AD3-A47B-7B23400E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53691-3EAF-4B5D-82AB-C52820CF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AF7D5-2E9C-49B6-885E-2BAE869C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4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92CFF-D38D-41F1-B92B-CBDDD213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8795D9-B45F-447F-A0C7-D5FE07E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6292B-4995-4761-8248-E7572936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2AFEB-B1B8-4A6B-B8E9-A6F6B0D3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4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AFCD2-32F9-4D03-892D-6BC033CDD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20135-458D-4783-9BEB-163B5ED9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BAB67-4641-4EA9-ADB2-B87569E0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23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078A-814B-488D-A4CC-5E378B18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B982-1D11-4748-9A30-FDD79FCD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949E3-9E8F-4226-B7A0-91CEE1AA0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ED83F-F454-4EDA-AC78-B05E5B27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824A9-5BA6-475E-A5DD-57DEF6D1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8D927-BC92-42FB-82F5-756CC6371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6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BBB9-D523-4649-AFDE-BD017D6BD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1E482-A06D-4773-A722-C8570CA12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6675F-5E59-4114-8A69-E6BB39E8F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C8260-BD49-432E-8477-E5899C56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ED40A-62D9-4832-A3C2-BB1B03F8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C5E58-6C05-4BD1-9F8E-F2F73DF7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30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2C85C-2C5A-4B47-B396-DCB3C2AB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5E7E1-5FCD-48B2-A6D3-2E71F2220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8B084-E341-436F-9DED-611B56B74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F0973-C681-47D2-84DD-50B02F18D41C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08711-B21B-4E8A-B8CC-0FCE866D0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BEB75-DAA3-4235-B4FD-669292545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169C0-11DD-4BDD-8648-F34D0A35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07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7494-998D-4399-8F2E-3E8CBE15F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98BDF-548F-479C-BCD2-D50A61E27C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7667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7)">
            <a:extLst>
              <a:ext uri="{FF2B5EF4-FFF2-40B4-BE49-F238E27FC236}">
                <a16:creationId xmlns:a16="http://schemas.microsoft.com/office/drawing/2014/main" id="{369179D5-E95A-4D2A-938A-74B81DCCBA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882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30)">
            <a:extLst>
              <a:ext uri="{FF2B5EF4-FFF2-40B4-BE49-F238E27FC236}">
                <a16:creationId xmlns:a16="http://schemas.microsoft.com/office/drawing/2014/main" id="{B042E99D-69D8-42EF-BFE8-A2978BD6B8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878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31)">
            <a:extLst>
              <a:ext uri="{FF2B5EF4-FFF2-40B4-BE49-F238E27FC236}">
                <a16:creationId xmlns:a16="http://schemas.microsoft.com/office/drawing/2014/main" id="{1884A3CC-D5D8-467E-ADE0-876EEA2978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041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32)">
            <a:extLst>
              <a:ext uri="{FF2B5EF4-FFF2-40B4-BE49-F238E27FC236}">
                <a16:creationId xmlns:a16="http://schemas.microsoft.com/office/drawing/2014/main" id="{DD276328-3296-408D-A3A9-C44845446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318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34)">
            <a:extLst>
              <a:ext uri="{FF2B5EF4-FFF2-40B4-BE49-F238E27FC236}">
                <a16:creationId xmlns:a16="http://schemas.microsoft.com/office/drawing/2014/main" id="{BB64A162-3F91-435E-853C-23AFC97AD3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149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35)">
            <a:extLst>
              <a:ext uri="{FF2B5EF4-FFF2-40B4-BE49-F238E27FC236}">
                <a16:creationId xmlns:a16="http://schemas.microsoft.com/office/drawing/2014/main" id="{04B836B9-0418-4646-960F-F479C562EE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829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36)">
            <a:extLst>
              <a:ext uri="{FF2B5EF4-FFF2-40B4-BE49-F238E27FC236}">
                <a16:creationId xmlns:a16="http://schemas.microsoft.com/office/drawing/2014/main" id="{F4BC70AB-EB70-4457-974A-FC88A637DB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20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DCE35-1749-479A-A151-FDB8216D37CF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Concrete View Class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15571651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">
            <a:extLst>
              <a:ext uri="{FF2B5EF4-FFF2-40B4-BE49-F238E27FC236}">
                <a16:creationId xmlns:a16="http://schemas.microsoft.com/office/drawing/2014/main" id="{66EF31EA-53FB-4363-8568-218C5CD8FB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9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)">
            <a:extLst>
              <a:ext uri="{FF2B5EF4-FFF2-40B4-BE49-F238E27FC236}">
                <a16:creationId xmlns:a16="http://schemas.microsoft.com/office/drawing/2014/main" id="{278C86A3-6719-4249-BAA4-1BDA1F0991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325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2)">
            <a:extLst>
              <a:ext uri="{FF2B5EF4-FFF2-40B4-BE49-F238E27FC236}">
                <a16:creationId xmlns:a16="http://schemas.microsoft.com/office/drawing/2014/main" id="{6816AB50-CB65-4375-A696-E542881A23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0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8)">
            <a:extLst>
              <a:ext uri="{FF2B5EF4-FFF2-40B4-BE49-F238E27FC236}">
                <a16:creationId xmlns:a16="http://schemas.microsoft.com/office/drawing/2014/main" id="{B45A3410-1E2C-455B-AE9D-99E2F98DA6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65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3)">
            <a:extLst>
              <a:ext uri="{FF2B5EF4-FFF2-40B4-BE49-F238E27FC236}">
                <a16:creationId xmlns:a16="http://schemas.microsoft.com/office/drawing/2014/main" id="{BC44C12F-00B4-411D-A248-1B9B25527C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151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4)">
            <a:extLst>
              <a:ext uri="{FF2B5EF4-FFF2-40B4-BE49-F238E27FC236}">
                <a16:creationId xmlns:a16="http://schemas.microsoft.com/office/drawing/2014/main" id="{2AEBC043-61AF-4EAE-9D84-97A1D0529C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12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5)">
            <a:extLst>
              <a:ext uri="{FF2B5EF4-FFF2-40B4-BE49-F238E27FC236}">
                <a16:creationId xmlns:a16="http://schemas.microsoft.com/office/drawing/2014/main" id="{A47E8888-E4CA-4BE7-AB60-436B305C3E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15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6)">
            <a:extLst>
              <a:ext uri="{FF2B5EF4-FFF2-40B4-BE49-F238E27FC236}">
                <a16:creationId xmlns:a16="http://schemas.microsoft.com/office/drawing/2014/main" id="{6A35EEE6-AE0D-4196-B5E2-CCDAB94F93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05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7)">
            <a:extLst>
              <a:ext uri="{FF2B5EF4-FFF2-40B4-BE49-F238E27FC236}">
                <a16:creationId xmlns:a16="http://schemas.microsoft.com/office/drawing/2014/main" id="{37D815C7-0EC2-4DB8-BE53-2124A734E9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958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8)">
            <a:extLst>
              <a:ext uri="{FF2B5EF4-FFF2-40B4-BE49-F238E27FC236}">
                <a16:creationId xmlns:a16="http://schemas.microsoft.com/office/drawing/2014/main" id="{EC2978EA-D20B-4124-82C8-E2B59414A5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979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9)">
            <a:extLst>
              <a:ext uri="{FF2B5EF4-FFF2-40B4-BE49-F238E27FC236}">
                <a16:creationId xmlns:a16="http://schemas.microsoft.com/office/drawing/2014/main" id="{9E750482-7CCE-435A-9CE1-C87925A2F6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153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0)">
            <a:extLst>
              <a:ext uri="{FF2B5EF4-FFF2-40B4-BE49-F238E27FC236}">
                <a16:creationId xmlns:a16="http://schemas.microsoft.com/office/drawing/2014/main" id="{745E5F7F-29FD-487B-BED3-2D05B5EC89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901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1)">
            <a:extLst>
              <a:ext uri="{FF2B5EF4-FFF2-40B4-BE49-F238E27FC236}">
                <a16:creationId xmlns:a16="http://schemas.microsoft.com/office/drawing/2014/main" id="{3F7FD93D-426B-4D32-82C7-AEFE7C71C2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28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2)">
            <a:extLst>
              <a:ext uri="{FF2B5EF4-FFF2-40B4-BE49-F238E27FC236}">
                <a16:creationId xmlns:a16="http://schemas.microsoft.com/office/drawing/2014/main" id="{5EA421D9-0A04-4F2E-9220-9C955913BF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9)">
            <a:extLst>
              <a:ext uri="{FF2B5EF4-FFF2-40B4-BE49-F238E27FC236}">
                <a16:creationId xmlns:a16="http://schemas.microsoft.com/office/drawing/2014/main" id="{DC770277-C748-4CB3-BD75-5951BFD264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83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3)">
            <a:extLst>
              <a:ext uri="{FF2B5EF4-FFF2-40B4-BE49-F238E27FC236}">
                <a16:creationId xmlns:a16="http://schemas.microsoft.com/office/drawing/2014/main" id="{A3B2B2B8-2E85-48C5-A8AF-AEBF98408C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221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4)">
            <a:extLst>
              <a:ext uri="{FF2B5EF4-FFF2-40B4-BE49-F238E27FC236}">
                <a16:creationId xmlns:a16="http://schemas.microsoft.com/office/drawing/2014/main" id="{79918ACD-43A0-42A0-BA9D-1FC7B5505E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98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5)">
            <a:extLst>
              <a:ext uri="{FF2B5EF4-FFF2-40B4-BE49-F238E27FC236}">
                <a16:creationId xmlns:a16="http://schemas.microsoft.com/office/drawing/2014/main" id="{7A55279C-7FF7-45AE-AF6C-59F879256E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585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6)">
            <a:extLst>
              <a:ext uri="{FF2B5EF4-FFF2-40B4-BE49-F238E27FC236}">
                <a16:creationId xmlns:a16="http://schemas.microsoft.com/office/drawing/2014/main" id="{DAA69483-DF46-4F2C-9332-A3B1328A13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564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7)">
            <a:extLst>
              <a:ext uri="{FF2B5EF4-FFF2-40B4-BE49-F238E27FC236}">
                <a16:creationId xmlns:a16="http://schemas.microsoft.com/office/drawing/2014/main" id="{E0A89B8C-AEEB-4136-ABD9-2AF7D5CC57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6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8)">
            <a:extLst>
              <a:ext uri="{FF2B5EF4-FFF2-40B4-BE49-F238E27FC236}">
                <a16:creationId xmlns:a16="http://schemas.microsoft.com/office/drawing/2014/main" id="{76AA4409-BBB8-48F5-BC72-55770FC5ED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48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19)">
            <a:extLst>
              <a:ext uri="{FF2B5EF4-FFF2-40B4-BE49-F238E27FC236}">
                <a16:creationId xmlns:a16="http://schemas.microsoft.com/office/drawing/2014/main" id="{AF88D518-B9F3-400C-A344-7858783B05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31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20)">
            <a:extLst>
              <a:ext uri="{FF2B5EF4-FFF2-40B4-BE49-F238E27FC236}">
                <a16:creationId xmlns:a16="http://schemas.microsoft.com/office/drawing/2014/main" id="{92BDB0AB-641B-4CD2-A9F9-4A0C338829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505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21)">
            <a:extLst>
              <a:ext uri="{FF2B5EF4-FFF2-40B4-BE49-F238E27FC236}">
                <a16:creationId xmlns:a16="http://schemas.microsoft.com/office/drawing/2014/main" id="{DCA5A3FB-D3CC-460E-A33D-E55B329BA4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489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22)">
            <a:extLst>
              <a:ext uri="{FF2B5EF4-FFF2-40B4-BE49-F238E27FC236}">
                <a16:creationId xmlns:a16="http://schemas.microsoft.com/office/drawing/2014/main" id="{CD99485A-9E91-4517-B943-8F2CF999AB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9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10)">
            <a:extLst>
              <a:ext uri="{FF2B5EF4-FFF2-40B4-BE49-F238E27FC236}">
                <a16:creationId xmlns:a16="http://schemas.microsoft.com/office/drawing/2014/main" id="{59DD67B7-AFC6-45C4-9A67-0E3E1CFAF7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77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23)">
            <a:extLst>
              <a:ext uri="{FF2B5EF4-FFF2-40B4-BE49-F238E27FC236}">
                <a16:creationId xmlns:a16="http://schemas.microsoft.com/office/drawing/2014/main" id="{DFB67E33-B7CE-47D0-86A5-3EDB2075F7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741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24)">
            <a:extLst>
              <a:ext uri="{FF2B5EF4-FFF2-40B4-BE49-F238E27FC236}">
                <a16:creationId xmlns:a16="http://schemas.microsoft.com/office/drawing/2014/main" id="{C82197EA-D848-4F68-97AE-02B06BB9CA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411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crete View Class in Django REST Framework (Hindi) - YouTube (25)">
            <a:extLst>
              <a:ext uri="{FF2B5EF4-FFF2-40B4-BE49-F238E27FC236}">
                <a16:creationId xmlns:a16="http://schemas.microsoft.com/office/drawing/2014/main" id="{E5A7BF8C-002B-4523-88BB-A882B1D3FF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5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11)">
            <a:extLst>
              <a:ext uri="{FF2B5EF4-FFF2-40B4-BE49-F238E27FC236}">
                <a16:creationId xmlns:a16="http://schemas.microsoft.com/office/drawing/2014/main" id="{92D2F4F3-CE7A-4C23-8E4D-F2D5779AF9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77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0D9003-63F0-4C16-973F-6DA3A17A243D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Function Based API View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36780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">
            <a:extLst>
              <a:ext uri="{FF2B5EF4-FFF2-40B4-BE49-F238E27FC236}">
                <a16:creationId xmlns:a16="http://schemas.microsoft.com/office/drawing/2014/main" id="{DA5104EF-8FE5-4162-A440-D91C1B8CB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3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)">
            <a:extLst>
              <a:ext uri="{FF2B5EF4-FFF2-40B4-BE49-F238E27FC236}">
                <a16:creationId xmlns:a16="http://schemas.microsoft.com/office/drawing/2014/main" id="{8C1E2D29-8EA3-4F8E-A881-7CDF3F3780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6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)">
            <a:extLst>
              <a:ext uri="{FF2B5EF4-FFF2-40B4-BE49-F238E27FC236}">
                <a16:creationId xmlns:a16="http://schemas.microsoft.com/office/drawing/2014/main" id="{1A66C44C-1D9B-4139-A118-4843EEA74F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2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)">
            <a:extLst>
              <a:ext uri="{FF2B5EF4-FFF2-40B4-BE49-F238E27FC236}">
                <a16:creationId xmlns:a16="http://schemas.microsoft.com/office/drawing/2014/main" id="{8A3C727B-195E-4EA3-9747-9AF6137B6C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4A93D0-CDC6-4DF0-AAD4-AF66EF80927E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Serializer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3741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4)">
            <a:extLst>
              <a:ext uri="{FF2B5EF4-FFF2-40B4-BE49-F238E27FC236}">
                <a16:creationId xmlns:a16="http://schemas.microsoft.com/office/drawing/2014/main" id="{965C6706-F0F9-41C4-A1A2-975DA084AA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0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5)">
            <a:extLst>
              <a:ext uri="{FF2B5EF4-FFF2-40B4-BE49-F238E27FC236}">
                <a16:creationId xmlns:a16="http://schemas.microsoft.com/office/drawing/2014/main" id="{02CCBE41-ACA1-477B-9316-A6DC4CE5F1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9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6)">
            <a:extLst>
              <a:ext uri="{FF2B5EF4-FFF2-40B4-BE49-F238E27FC236}">
                <a16:creationId xmlns:a16="http://schemas.microsoft.com/office/drawing/2014/main" id="{54A3ED4A-9F06-4CB6-A062-8268DDF308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36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7)">
            <a:extLst>
              <a:ext uri="{FF2B5EF4-FFF2-40B4-BE49-F238E27FC236}">
                <a16:creationId xmlns:a16="http://schemas.microsoft.com/office/drawing/2014/main" id="{936DDA14-1335-40B3-AC90-82B3AE63F9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60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8)">
            <a:extLst>
              <a:ext uri="{FF2B5EF4-FFF2-40B4-BE49-F238E27FC236}">
                <a16:creationId xmlns:a16="http://schemas.microsoft.com/office/drawing/2014/main" id="{D6151366-E635-4A4E-88A1-D26C367827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9)">
            <a:extLst>
              <a:ext uri="{FF2B5EF4-FFF2-40B4-BE49-F238E27FC236}">
                <a16:creationId xmlns:a16="http://schemas.microsoft.com/office/drawing/2014/main" id="{74DC745D-F69B-49E8-8551-513F89B2CC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0)">
            <a:extLst>
              <a:ext uri="{FF2B5EF4-FFF2-40B4-BE49-F238E27FC236}">
                <a16:creationId xmlns:a16="http://schemas.microsoft.com/office/drawing/2014/main" id="{3CEC1761-05AD-4AC9-A58E-9C4F76DD2C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3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1)">
            <a:extLst>
              <a:ext uri="{FF2B5EF4-FFF2-40B4-BE49-F238E27FC236}">
                <a16:creationId xmlns:a16="http://schemas.microsoft.com/office/drawing/2014/main" id="{7BF4071F-9371-438B-AA43-870AF67794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00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2)">
            <a:extLst>
              <a:ext uri="{FF2B5EF4-FFF2-40B4-BE49-F238E27FC236}">
                <a16:creationId xmlns:a16="http://schemas.microsoft.com/office/drawing/2014/main" id="{A1F7B807-B9E1-42C8-93FE-729D4985B1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75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3)">
            <a:extLst>
              <a:ext uri="{FF2B5EF4-FFF2-40B4-BE49-F238E27FC236}">
                <a16:creationId xmlns:a16="http://schemas.microsoft.com/office/drawing/2014/main" id="{19869843-A75F-477B-8D91-ACFA9EBA5A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">
            <a:extLst>
              <a:ext uri="{FF2B5EF4-FFF2-40B4-BE49-F238E27FC236}">
                <a16:creationId xmlns:a16="http://schemas.microsoft.com/office/drawing/2014/main" id="{C838C2D5-635E-4226-880A-1638A88AD0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45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4)">
            <a:extLst>
              <a:ext uri="{FF2B5EF4-FFF2-40B4-BE49-F238E27FC236}">
                <a16:creationId xmlns:a16="http://schemas.microsoft.com/office/drawing/2014/main" id="{9BAB7A24-1FF7-4CCE-96BC-EFF62D86E9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09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5)">
            <a:extLst>
              <a:ext uri="{FF2B5EF4-FFF2-40B4-BE49-F238E27FC236}">
                <a16:creationId xmlns:a16="http://schemas.microsoft.com/office/drawing/2014/main" id="{1A0EF427-57F2-41D2-ACF9-3B4F95F67C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9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6)">
            <a:extLst>
              <a:ext uri="{FF2B5EF4-FFF2-40B4-BE49-F238E27FC236}">
                <a16:creationId xmlns:a16="http://schemas.microsoft.com/office/drawing/2014/main" id="{A86539F5-7A61-4850-979F-BF5BFBA596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67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7)">
            <a:extLst>
              <a:ext uri="{FF2B5EF4-FFF2-40B4-BE49-F238E27FC236}">
                <a16:creationId xmlns:a16="http://schemas.microsoft.com/office/drawing/2014/main" id="{108567BD-135D-4249-A892-F605915A03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35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8)">
            <a:extLst>
              <a:ext uri="{FF2B5EF4-FFF2-40B4-BE49-F238E27FC236}">
                <a16:creationId xmlns:a16="http://schemas.microsoft.com/office/drawing/2014/main" id="{78F2ACB3-A7FB-495D-A1FF-9460AC2903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94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19)">
            <a:extLst>
              <a:ext uri="{FF2B5EF4-FFF2-40B4-BE49-F238E27FC236}">
                <a16:creationId xmlns:a16="http://schemas.microsoft.com/office/drawing/2014/main" id="{9C13FBAD-4DD5-4AB8-ABC6-167A93CCC9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3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0)">
            <a:extLst>
              <a:ext uri="{FF2B5EF4-FFF2-40B4-BE49-F238E27FC236}">
                <a16:creationId xmlns:a16="http://schemas.microsoft.com/office/drawing/2014/main" id="{7AC0A814-5E4A-4C30-83CD-A697B2834D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1)">
            <a:extLst>
              <a:ext uri="{FF2B5EF4-FFF2-40B4-BE49-F238E27FC236}">
                <a16:creationId xmlns:a16="http://schemas.microsoft.com/office/drawing/2014/main" id="{79A481A9-A6C2-4CB0-926F-F9A5097BEF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0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2)">
            <a:extLst>
              <a:ext uri="{FF2B5EF4-FFF2-40B4-BE49-F238E27FC236}">
                <a16:creationId xmlns:a16="http://schemas.microsoft.com/office/drawing/2014/main" id="{800C675B-A8E5-4B29-9B29-D822184C39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77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3)">
            <a:extLst>
              <a:ext uri="{FF2B5EF4-FFF2-40B4-BE49-F238E27FC236}">
                <a16:creationId xmlns:a16="http://schemas.microsoft.com/office/drawing/2014/main" id="{8C0A48FD-BC39-43E6-A08B-10DBDF5B3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1)">
            <a:extLst>
              <a:ext uri="{FF2B5EF4-FFF2-40B4-BE49-F238E27FC236}">
                <a16:creationId xmlns:a16="http://schemas.microsoft.com/office/drawing/2014/main" id="{B73A5577-0DC6-4151-8B8B-D1D5FCB0AE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80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4)">
            <a:extLst>
              <a:ext uri="{FF2B5EF4-FFF2-40B4-BE49-F238E27FC236}">
                <a16:creationId xmlns:a16="http://schemas.microsoft.com/office/drawing/2014/main" id="{6F44903D-5D90-4F5B-89CD-B6A1B34D0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49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5)">
            <a:extLst>
              <a:ext uri="{FF2B5EF4-FFF2-40B4-BE49-F238E27FC236}">
                <a16:creationId xmlns:a16="http://schemas.microsoft.com/office/drawing/2014/main" id="{FA8566A5-DFD8-4BEC-87E4-6BB38B011D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26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6)">
            <a:extLst>
              <a:ext uri="{FF2B5EF4-FFF2-40B4-BE49-F238E27FC236}">
                <a16:creationId xmlns:a16="http://schemas.microsoft.com/office/drawing/2014/main" id="{9599843B-FCA6-4A82-BE8A-6452730E84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1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7)">
            <a:extLst>
              <a:ext uri="{FF2B5EF4-FFF2-40B4-BE49-F238E27FC236}">
                <a16:creationId xmlns:a16="http://schemas.microsoft.com/office/drawing/2014/main" id="{667E1D52-CCC8-41F0-9741-418C5E3CEA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20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8)">
            <a:extLst>
              <a:ext uri="{FF2B5EF4-FFF2-40B4-BE49-F238E27FC236}">
                <a16:creationId xmlns:a16="http://schemas.microsoft.com/office/drawing/2014/main" id="{A257553F-896E-46D7-8E0E-4333215C9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5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29)">
            <a:extLst>
              <a:ext uri="{FF2B5EF4-FFF2-40B4-BE49-F238E27FC236}">
                <a16:creationId xmlns:a16="http://schemas.microsoft.com/office/drawing/2014/main" id="{4925C9CC-EF49-4FC1-8555-BD782E335D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4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0)">
            <a:extLst>
              <a:ext uri="{FF2B5EF4-FFF2-40B4-BE49-F238E27FC236}">
                <a16:creationId xmlns:a16="http://schemas.microsoft.com/office/drawing/2014/main" id="{C95C0130-B9E7-4E34-89D3-0407C51161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33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1)">
            <a:extLst>
              <a:ext uri="{FF2B5EF4-FFF2-40B4-BE49-F238E27FC236}">
                <a16:creationId xmlns:a16="http://schemas.microsoft.com/office/drawing/2014/main" id="{6C5F4903-EFF9-420D-9E95-BFE214D11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72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2)">
            <a:extLst>
              <a:ext uri="{FF2B5EF4-FFF2-40B4-BE49-F238E27FC236}">
                <a16:creationId xmlns:a16="http://schemas.microsoft.com/office/drawing/2014/main" id="{37C48E64-02DF-40DD-89A0-51E2A26779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94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3)">
            <a:extLst>
              <a:ext uri="{FF2B5EF4-FFF2-40B4-BE49-F238E27FC236}">
                <a16:creationId xmlns:a16="http://schemas.microsoft.com/office/drawing/2014/main" id="{D1662461-25DD-48AF-863D-C470CB88C3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2)">
            <a:extLst>
              <a:ext uri="{FF2B5EF4-FFF2-40B4-BE49-F238E27FC236}">
                <a16:creationId xmlns:a16="http://schemas.microsoft.com/office/drawing/2014/main" id="{88D08952-C02E-46FD-A11D-5033AFE60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17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4)">
            <a:extLst>
              <a:ext uri="{FF2B5EF4-FFF2-40B4-BE49-F238E27FC236}">
                <a16:creationId xmlns:a16="http://schemas.microsoft.com/office/drawing/2014/main" id="{EC39AC25-3FC8-4EF3-94A1-3A8BFC3573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7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5)">
            <a:extLst>
              <a:ext uri="{FF2B5EF4-FFF2-40B4-BE49-F238E27FC236}">
                <a16:creationId xmlns:a16="http://schemas.microsoft.com/office/drawing/2014/main" id="{3940479A-F532-43E8-924B-98057D53E0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0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6)">
            <a:extLst>
              <a:ext uri="{FF2B5EF4-FFF2-40B4-BE49-F238E27FC236}">
                <a16:creationId xmlns:a16="http://schemas.microsoft.com/office/drawing/2014/main" id="{188B10B2-FCE3-46FB-8CA4-E67CA312BE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55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7)">
            <a:extLst>
              <a:ext uri="{FF2B5EF4-FFF2-40B4-BE49-F238E27FC236}">
                <a16:creationId xmlns:a16="http://schemas.microsoft.com/office/drawing/2014/main" id="{1B4AC780-C00E-4609-A5A9-06DD89D142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49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8)">
            <a:extLst>
              <a:ext uri="{FF2B5EF4-FFF2-40B4-BE49-F238E27FC236}">
                <a16:creationId xmlns:a16="http://schemas.microsoft.com/office/drawing/2014/main" id="{2A468AAE-7696-4F31-AE56-49680634B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01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39)">
            <a:extLst>
              <a:ext uri="{FF2B5EF4-FFF2-40B4-BE49-F238E27FC236}">
                <a16:creationId xmlns:a16="http://schemas.microsoft.com/office/drawing/2014/main" id="{1369E003-B6E0-494A-BA78-56D4B0A402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40)">
            <a:extLst>
              <a:ext uri="{FF2B5EF4-FFF2-40B4-BE49-F238E27FC236}">
                <a16:creationId xmlns:a16="http://schemas.microsoft.com/office/drawing/2014/main" id="{971F71F6-DEC7-4684-94F7-1A0EA30CB8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84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41)">
            <a:extLst>
              <a:ext uri="{FF2B5EF4-FFF2-40B4-BE49-F238E27FC236}">
                <a16:creationId xmlns:a16="http://schemas.microsoft.com/office/drawing/2014/main" id="{B554F9CB-FA68-42BA-9D26-CE8CDE38DB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53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API View in Django REST Framework (Hindi) - YouTube (42)">
            <a:extLst>
              <a:ext uri="{FF2B5EF4-FFF2-40B4-BE49-F238E27FC236}">
                <a16:creationId xmlns:a16="http://schemas.microsoft.com/office/drawing/2014/main" id="{8940B48B-B62D-4784-BC84-9EBF20BA8E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12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D89E28-12D6-4CC0-8201-73E32C35A68D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Based </a:t>
            </a:r>
            <a:r>
              <a:rPr lang="en-US" dirty="0" err="1"/>
              <a:t>APIView</a:t>
            </a:r>
            <a:r>
              <a:rPr lang="en-US" dirty="0"/>
              <a:t>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177738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3)">
            <a:extLst>
              <a:ext uri="{FF2B5EF4-FFF2-40B4-BE49-F238E27FC236}">
                <a16:creationId xmlns:a16="http://schemas.microsoft.com/office/drawing/2014/main" id="{AE0416A8-F711-4721-A22E-6C5827BE93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27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APIView in Django REST Framework (Hindi) - YouTube">
            <a:extLst>
              <a:ext uri="{FF2B5EF4-FFF2-40B4-BE49-F238E27FC236}">
                <a16:creationId xmlns:a16="http://schemas.microsoft.com/office/drawing/2014/main" id="{0F175FC1-16FE-414B-99F3-CC0B13E3CC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49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APIView in Django REST Framework (Hindi) - YouTube (1)">
            <a:extLst>
              <a:ext uri="{FF2B5EF4-FFF2-40B4-BE49-F238E27FC236}">
                <a16:creationId xmlns:a16="http://schemas.microsoft.com/office/drawing/2014/main" id="{550C2169-F611-4DC7-86E3-8E43598EE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59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APIView in Django REST Framework (Hindi) - YouTube (2)">
            <a:extLst>
              <a:ext uri="{FF2B5EF4-FFF2-40B4-BE49-F238E27FC236}">
                <a16:creationId xmlns:a16="http://schemas.microsoft.com/office/drawing/2014/main" id="{52DD1899-456E-437E-9202-734F26A0A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1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APIView in Django REST Framework (Hindi) - YouTube (3)">
            <a:extLst>
              <a:ext uri="{FF2B5EF4-FFF2-40B4-BE49-F238E27FC236}">
                <a16:creationId xmlns:a16="http://schemas.microsoft.com/office/drawing/2014/main" id="{EAAAA757-DABC-452F-A634-BE71AD36DD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71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APIView in Django REST Framework (Hindi) - YouTube (4)">
            <a:extLst>
              <a:ext uri="{FF2B5EF4-FFF2-40B4-BE49-F238E27FC236}">
                <a16:creationId xmlns:a16="http://schemas.microsoft.com/office/drawing/2014/main" id="{B54B898A-A8D7-45B4-AEB9-DC41A34D3C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43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APIView in Django REST Framework (Hindi) - YouTube (5)">
            <a:extLst>
              <a:ext uri="{FF2B5EF4-FFF2-40B4-BE49-F238E27FC236}">
                <a16:creationId xmlns:a16="http://schemas.microsoft.com/office/drawing/2014/main" id="{67DFC663-545B-4F93-AC29-4B4F94674F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15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APIView in Django REST Framework (Hindi) - YouTube (6)">
            <a:extLst>
              <a:ext uri="{FF2B5EF4-FFF2-40B4-BE49-F238E27FC236}">
                <a16:creationId xmlns:a16="http://schemas.microsoft.com/office/drawing/2014/main" id="{B0E271A6-7FE2-4D7E-9D29-0C8A3846FD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73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APIView in Django REST Framework (Hindi) - YouTube (7)">
            <a:extLst>
              <a:ext uri="{FF2B5EF4-FFF2-40B4-BE49-F238E27FC236}">
                <a16:creationId xmlns:a16="http://schemas.microsoft.com/office/drawing/2014/main" id="{0189B8E1-6C5A-412B-AB8B-A3A341DFE8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11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APIView in Django REST Framework (Hindi) - YouTube (8)">
            <a:extLst>
              <a:ext uri="{FF2B5EF4-FFF2-40B4-BE49-F238E27FC236}">
                <a16:creationId xmlns:a16="http://schemas.microsoft.com/office/drawing/2014/main" id="{8712E33F-2F01-436B-8848-59F31E1D0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6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0E85E4-B7E6-45EA-A36B-ADF95177B0D2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Generic API View and </a:t>
            </a:r>
            <a:r>
              <a:rPr lang="en-US" dirty="0" err="1"/>
              <a:t>Mixins</a:t>
            </a:r>
            <a:r>
              <a:rPr lang="en-US" dirty="0"/>
              <a:t>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386223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4)">
            <a:extLst>
              <a:ext uri="{FF2B5EF4-FFF2-40B4-BE49-F238E27FC236}">
                <a16:creationId xmlns:a16="http://schemas.microsoft.com/office/drawing/2014/main" id="{EE173D00-9D86-434E-BDE5-11A8A1D7E0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9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">
            <a:extLst>
              <a:ext uri="{FF2B5EF4-FFF2-40B4-BE49-F238E27FC236}">
                <a16:creationId xmlns:a16="http://schemas.microsoft.com/office/drawing/2014/main" id="{08B17D5A-E715-4054-9F5F-B4FA0CF2F4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6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)">
            <a:extLst>
              <a:ext uri="{FF2B5EF4-FFF2-40B4-BE49-F238E27FC236}">
                <a16:creationId xmlns:a16="http://schemas.microsoft.com/office/drawing/2014/main" id="{7E816C21-EC2D-41FC-9494-F9A1741330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796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)">
            <a:extLst>
              <a:ext uri="{FF2B5EF4-FFF2-40B4-BE49-F238E27FC236}">
                <a16:creationId xmlns:a16="http://schemas.microsoft.com/office/drawing/2014/main" id="{4E337F6C-9D30-4796-B74F-41731E2467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29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3)">
            <a:extLst>
              <a:ext uri="{FF2B5EF4-FFF2-40B4-BE49-F238E27FC236}">
                <a16:creationId xmlns:a16="http://schemas.microsoft.com/office/drawing/2014/main" id="{061D7700-4E44-47D8-941B-391BF807BE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290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4)">
            <a:extLst>
              <a:ext uri="{FF2B5EF4-FFF2-40B4-BE49-F238E27FC236}">
                <a16:creationId xmlns:a16="http://schemas.microsoft.com/office/drawing/2014/main" id="{424BF5EE-9545-4940-A8B3-4F0A97B896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13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5)">
            <a:extLst>
              <a:ext uri="{FF2B5EF4-FFF2-40B4-BE49-F238E27FC236}">
                <a16:creationId xmlns:a16="http://schemas.microsoft.com/office/drawing/2014/main" id="{6E663FDE-B4B9-4B42-9444-1562F87524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44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6)">
            <a:extLst>
              <a:ext uri="{FF2B5EF4-FFF2-40B4-BE49-F238E27FC236}">
                <a16:creationId xmlns:a16="http://schemas.microsoft.com/office/drawing/2014/main" id="{A9EE92CA-6BB8-4809-9665-51BCE6D10A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4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7)">
            <a:extLst>
              <a:ext uri="{FF2B5EF4-FFF2-40B4-BE49-F238E27FC236}">
                <a16:creationId xmlns:a16="http://schemas.microsoft.com/office/drawing/2014/main" id="{944D93C2-1242-4B94-89F6-D8DA7AF940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45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8)">
            <a:extLst>
              <a:ext uri="{FF2B5EF4-FFF2-40B4-BE49-F238E27FC236}">
                <a16:creationId xmlns:a16="http://schemas.microsoft.com/office/drawing/2014/main" id="{810882B1-7679-4711-9F73-B15EAF5125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37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9)">
            <a:extLst>
              <a:ext uri="{FF2B5EF4-FFF2-40B4-BE49-F238E27FC236}">
                <a16:creationId xmlns:a16="http://schemas.microsoft.com/office/drawing/2014/main" id="{7B62DCCD-784C-4C7C-9957-E987B00CDA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5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5)">
            <a:extLst>
              <a:ext uri="{FF2B5EF4-FFF2-40B4-BE49-F238E27FC236}">
                <a16:creationId xmlns:a16="http://schemas.microsoft.com/office/drawing/2014/main" id="{ECDE8629-1CDC-4122-873E-16D1C67823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5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0)">
            <a:extLst>
              <a:ext uri="{FF2B5EF4-FFF2-40B4-BE49-F238E27FC236}">
                <a16:creationId xmlns:a16="http://schemas.microsoft.com/office/drawing/2014/main" id="{2C260FA3-D5AB-4933-994A-39B4714B5A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32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1)">
            <a:extLst>
              <a:ext uri="{FF2B5EF4-FFF2-40B4-BE49-F238E27FC236}">
                <a16:creationId xmlns:a16="http://schemas.microsoft.com/office/drawing/2014/main" id="{2BD7A0FD-CAF5-4AC3-82B7-2A3A3A8275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246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2)">
            <a:extLst>
              <a:ext uri="{FF2B5EF4-FFF2-40B4-BE49-F238E27FC236}">
                <a16:creationId xmlns:a16="http://schemas.microsoft.com/office/drawing/2014/main" id="{B954E81C-B59D-45DA-AEF0-38C6CBCE1A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67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3)">
            <a:extLst>
              <a:ext uri="{FF2B5EF4-FFF2-40B4-BE49-F238E27FC236}">
                <a16:creationId xmlns:a16="http://schemas.microsoft.com/office/drawing/2014/main" id="{E2E083E9-64C3-4943-9F82-7C6F10FD83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10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4)">
            <a:extLst>
              <a:ext uri="{FF2B5EF4-FFF2-40B4-BE49-F238E27FC236}">
                <a16:creationId xmlns:a16="http://schemas.microsoft.com/office/drawing/2014/main" id="{B56E3AF1-EA11-4B18-914D-22871CFB2F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01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5)">
            <a:extLst>
              <a:ext uri="{FF2B5EF4-FFF2-40B4-BE49-F238E27FC236}">
                <a16:creationId xmlns:a16="http://schemas.microsoft.com/office/drawing/2014/main" id="{6B6EE724-BAED-4EA5-B999-7BB58DE14B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205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6)">
            <a:extLst>
              <a:ext uri="{FF2B5EF4-FFF2-40B4-BE49-F238E27FC236}">
                <a16:creationId xmlns:a16="http://schemas.microsoft.com/office/drawing/2014/main" id="{1D2F327D-8A25-4F6C-823D-62E25D4CC2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520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7)">
            <a:extLst>
              <a:ext uri="{FF2B5EF4-FFF2-40B4-BE49-F238E27FC236}">
                <a16:creationId xmlns:a16="http://schemas.microsoft.com/office/drawing/2014/main" id="{8A9208F7-E3CA-4C0C-8492-C6ADE90A96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557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8)">
            <a:extLst>
              <a:ext uri="{FF2B5EF4-FFF2-40B4-BE49-F238E27FC236}">
                <a16:creationId xmlns:a16="http://schemas.microsoft.com/office/drawing/2014/main" id="{FA6A3877-39D3-4E3A-95DD-FE68174118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025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19)">
            <a:extLst>
              <a:ext uri="{FF2B5EF4-FFF2-40B4-BE49-F238E27FC236}">
                <a16:creationId xmlns:a16="http://schemas.microsoft.com/office/drawing/2014/main" id="{26508FCE-CEA1-45E1-85B4-5EB28AE10B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Serializer in Django REST Framework (Hindi) - YouTube (6)">
            <a:extLst>
              <a:ext uri="{FF2B5EF4-FFF2-40B4-BE49-F238E27FC236}">
                <a16:creationId xmlns:a16="http://schemas.microsoft.com/office/drawing/2014/main" id="{5E77D5BE-9414-4211-A79E-A41003221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23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0)">
            <a:extLst>
              <a:ext uri="{FF2B5EF4-FFF2-40B4-BE49-F238E27FC236}">
                <a16:creationId xmlns:a16="http://schemas.microsoft.com/office/drawing/2014/main" id="{8DF2419A-491A-42BD-8EEB-4C9A92ECB3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14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1)">
            <a:extLst>
              <a:ext uri="{FF2B5EF4-FFF2-40B4-BE49-F238E27FC236}">
                <a16:creationId xmlns:a16="http://schemas.microsoft.com/office/drawing/2014/main" id="{C7659DAC-59E0-401A-A1E1-796D9585B3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13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2)">
            <a:extLst>
              <a:ext uri="{FF2B5EF4-FFF2-40B4-BE49-F238E27FC236}">
                <a16:creationId xmlns:a16="http://schemas.microsoft.com/office/drawing/2014/main" id="{A4D5872A-AA48-4007-9641-D7B16A9500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506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3)">
            <a:extLst>
              <a:ext uri="{FF2B5EF4-FFF2-40B4-BE49-F238E27FC236}">
                <a16:creationId xmlns:a16="http://schemas.microsoft.com/office/drawing/2014/main" id="{E115AD7C-2A08-4A01-B2AD-BCD1811CAC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005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4)">
            <a:extLst>
              <a:ext uri="{FF2B5EF4-FFF2-40B4-BE49-F238E27FC236}">
                <a16:creationId xmlns:a16="http://schemas.microsoft.com/office/drawing/2014/main" id="{789EB358-67FD-4163-8060-32D39FA87D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633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5)">
            <a:extLst>
              <a:ext uri="{FF2B5EF4-FFF2-40B4-BE49-F238E27FC236}">
                <a16:creationId xmlns:a16="http://schemas.microsoft.com/office/drawing/2014/main" id="{047E0C42-E0DA-49CD-97F8-5ADB8E33C0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188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6)">
            <a:extLst>
              <a:ext uri="{FF2B5EF4-FFF2-40B4-BE49-F238E27FC236}">
                <a16:creationId xmlns:a16="http://schemas.microsoft.com/office/drawing/2014/main" id="{B684212B-674A-4E75-990C-7CF650CBEF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692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7)">
            <a:extLst>
              <a:ext uri="{FF2B5EF4-FFF2-40B4-BE49-F238E27FC236}">
                <a16:creationId xmlns:a16="http://schemas.microsoft.com/office/drawing/2014/main" id="{BB80326A-E4C6-4E53-9E16-6C57188F0B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7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8)">
            <a:extLst>
              <a:ext uri="{FF2B5EF4-FFF2-40B4-BE49-F238E27FC236}">
                <a16:creationId xmlns:a16="http://schemas.microsoft.com/office/drawing/2014/main" id="{BB841153-EECA-4863-A3EE-40B1CB1411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401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API View and Mixins in Django REST Framework (Hindi) - YouTube (29)">
            <a:extLst>
              <a:ext uri="{FF2B5EF4-FFF2-40B4-BE49-F238E27FC236}">
                <a16:creationId xmlns:a16="http://schemas.microsoft.com/office/drawing/2014/main" id="{6778A4EC-0B62-42D8-ADB8-89432D7B44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47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67</Words>
  <Application>Microsoft Office PowerPoint</Application>
  <PresentationFormat>Widescreen</PresentationFormat>
  <Paragraphs>7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6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2</cp:revision>
  <dcterms:created xsi:type="dcterms:W3CDTF">2022-08-31T12:09:56Z</dcterms:created>
  <dcterms:modified xsi:type="dcterms:W3CDTF">2022-08-31T17:12:59Z</dcterms:modified>
</cp:coreProperties>
</file>